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7" r:id="rId2"/>
    <p:sldId id="256" r:id="rId3"/>
    <p:sldId id="318" r:id="rId4"/>
    <p:sldId id="317" r:id="rId5"/>
    <p:sldId id="281" r:id="rId6"/>
    <p:sldId id="313" r:id="rId7"/>
    <p:sldId id="315" r:id="rId8"/>
    <p:sldId id="314" r:id="rId9"/>
    <p:sldId id="331" r:id="rId10"/>
    <p:sldId id="333" r:id="rId11"/>
    <p:sldId id="272" r:id="rId12"/>
    <p:sldId id="258" r:id="rId13"/>
    <p:sldId id="285" r:id="rId14"/>
    <p:sldId id="261" r:id="rId15"/>
    <p:sldId id="269" r:id="rId16"/>
    <p:sldId id="276" r:id="rId17"/>
    <p:sldId id="286" r:id="rId18"/>
    <p:sldId id="288" r:id="rId19"/>
    <p:sldId id="334" r:id="rId20"/>
    <p:sldId id="297" r:id="rId21"/>
    <p:sldId id="335" r:id="rId22"/>
    <p:sldId id="259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B0EFFB"/>
    <a:srgbClr val="81E6FA"/>
    <a:srgbClr val="0000FF"/>
    <a:srgbClr val="B7E7D8"/>
    <a:srgbClr val="339966"/>
    <a:srgbClr val="008080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C621-2F4C-4723-91E7-AD090D85EDD2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EA0F-8F39-48BF-B096-DA2053AE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Doc</a:t>
            </a:r>
            <a:r>
              <a:rPr lang="vi-VN" dirty="0"/>
              <a:t> va so sanh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53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Doc</a:t>
            </a:r>
            <a:r>
              <a:rPr lang="vi-VN" dirty="0"/>
              <a:t> va so sanh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9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Ghép</a:t>
            </a:r>
            <a:r>
              <a:rPr lang="vi-VN" dirty="0"/>
              <a:t> </a:t>
            </a:r>
            <a:r>
              <a:rPr lang="vi-VN" dirty="0" err="1"/>
              <a:t>chữ</a:t>
            </a:r>
            <a:r>
              <a:rPr lang="vi-VN" dirty="0"/>
              <a:t>  </a:t>
            </a:r>
            <a:r>
              <a:rPr lang="vi-VN" dirty="0" err="1"/>
              <a:t>bé</a:t>
            </a:r>
            <a:r>
              <a:rPr lang="vi-VN" dirty="0"/>
              <a:t> – </a:t>
            </a:r>
            <a:r>
              <a:rPr lang="vi-VN" dirty="0" err="1"/>
              <a:t>bế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Gv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thể</a:t>
            </a:r>
            <a:r>
              <a:rPr lang="vi-VN" dirty="0"/>
              <a:t> chen </a:t>
            </a:r>
            <a:r>
              <a:rPr lang="vi-VN" dirty="0" err="1"/>
              <a:t>đoạn</a:t>
            </a:r>
            <a:r>
              <a:rPr lang="vi-VN" dirty="0"/>
              <a:t> </a:t>
            </a:r>
            <a:r>
              <a:rPr lang="vi-VN" dirty="0" err="1"/>
              <a:t>nhạc</a:t>
            </a:r>
            <a:r>
              <a:rPr lang="vi-VN" dirty="0"/>
              <a:t> </a:t>
            </a:r>
            <a:r>
              <a:rPr lang="vi-VN" dirty="0" err="1"/>
              <a:t>tùy</a:t>
            </a:r>
            <a:r>
              <a:rPr lang="vi-VN"/>
              <a:t> theo GV.</a:t>
            </a:r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44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Hướng</a:t>
            </a:r>
            <a:r>
              <a:rPr lang="vi-VN" dirty="0"/>
              <a:t> </a:t>
            </a:r>
            <a:r>
              <a:rPr lang="vi-VN" dirty="0" err="1"/>
              <a:t>dẫn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con e,  ê, </a:t>
            </a:r>
            <a:r>
              <a:rPr lang="vi-VN" dirty="0" err="1"/>
              <a:t>số</a:t>
            </a:r>
            <a:r>
              <a:rPr lang="vi-VN" dirty="0"/>
              <a:t> 9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vở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Đánh</a:t>
            </a:r>
            <a:r>
              <a:rPr lang="vi-VN" dirty="0"/>
              <a:t> </a:t>
            </a:r>
            <a:r>
              <a:rPr lang="vi-VN" dirty="0" err="1"/>
              <a:t>vần</a:t>
            </a:r>
            <a:r>
              <a:rPr lang="vi-VN" dirty="0"/>
              <a:t>, </a:t>
            </a:r>
            <a:r>
              <a:rPr lang="vi-VN" dirty="0" err="1"/>
              <a:t>đọc</a:t>
            </a:r>
            <a:r>
              <a:rPr lang="vi-VN" dirty="0"/>
              <a:t> trơn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từ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372671-1BCD-4FDF-A37F-0040960B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0D8BEB-043E-489D-9949-2BBC5481A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525B17-27AD-4480-8BAF-03533A3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D63ED-5511-4AFB-B027-3A129B3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222073-51AC-460D-9965-9D70EBB2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9CB45-16DF-4981-852D-C082E3B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98523E-FE1F-4CFD-B70E-64E7C039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F1473A-CDC8-4D91-BB9B-30C0CEAC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153B7F-0E39-45AB-90F8-A17C694E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B39B86-9489-4B8C-BBFD-33FED35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24146D-580D-40D4-9F8D-29A762790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739E4E-CFF6-489E-A866-A1863A27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1DB816-73FB-44CE-8B48-3902749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9F90CD-8DA1-46FF-AB9E-0E0182F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A90A0D-7D6F-4711-B9DC-AFFB19D5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3109F-6DC4-4074-8B27-E39CC8D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FCEE2-4493-46E5-A962-3C805468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616428-0AA8-4975-ACC3-975A0B5C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8805C1-8F6C-4CF7-A525-F6754535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94D414-D0F0-45A3-9533-34317C63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178FD6-F23B-4030-B58E-4FAC9BA4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711142-1F0A-4B2E-9040-CB8403D3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F9F568-FD5E-4AE5-B2DD-C406CDB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F57280-EAD7-46BD-A7B9-A4C7BAB1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D724B6-4F4B-45FD-8DDA-468F69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4E8820-665C-4357-AE2A-EE6337F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8972D4-09AB-4733-A43E-D97DEBF8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228C5B-C371-4E3A-87FF-194E799C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C50B9B-7E37-426C-AD11-708A2F94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8325CD-CFB2-4EC8-8050-6BC4F000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17D5E8-A45A-464B-9DA9-AB68731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A155D-016C-4617-B006-5A402C72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BFB1A8-0502-4A6A-9CA7-A8F89141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4A4038-205B-499E-A522-FBB57FB64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3A2841-A16B-4B4F-BCE5-5033BD240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FD6743-EFF8-48BD-A63E-6AB9DBE6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5CDE4A-CA76-4CEE-A672-50874D79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F2C190-5E76-4D9D-8418-ADA026D3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5406BF-1FE3-40FA-9090-E1EA40F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0F46B-E575-492B-B4BB-27635628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5FB60B-F806-4175-A055-E4CBF3BE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D769F8-A240-4E66-A036-C6E7721F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912D44-BD55-4CD3-8BA3-92FEB861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EEF43A-67E3-468B-B964-8D2D2800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58AFF1-240C-427D-B342-B8BFF62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261E60-CC39-410D-A61C-7934F6C9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0784C-7695-4AA7-881B-DB3C4B0A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48C855-F588-479B-A56E-D9F11E16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ADD857-9CB4-4EE0-AF5C-E1F9109C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5B650A-C2D4-42C5-8C49-4B78D89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0325E4-D741-41A6-BC1E-5C3B3658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7C4423-1FE3-4C52-BFDE-BD0C7B4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2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7B5F3-AEF2-4DF8-BAFE-168C182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7C7CED5-9271-4105-868A-608327059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795F5F-8878-4A2A-BF89-6E2AAFB2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2E19CD-5681-4164-BC90-545ED0F5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71EC49-3DA5-473C-A112-BE627B1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5CF9CD-1CB8-4624-B2A8-3291A5F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15686DF-3780-4D9F-B0F6-86474AE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4D0581-A618-4FDC-AF27-A4427D96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A065EE-06E7-49B1-85BE-F80FDFC93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DE5F85-BD64-442C-B837-858DC6BB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6E87C0-7D5E-4CA3-94C9-38EDADC24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3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video" Target="../media/media1.mp4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microsoft.com/office/2007/relationships/media" Target="../media/media1.mp4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24" Type="http://schemas.openxmlformats.org/officeDocument/2006/relationships/image" Target="../media/image16.png"/><Relationship Id="rId5" Type="http://schemas.openxmlformats.org/officeDocument/2006/relationships/audio" Target="../media/audio2.wav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microsoft.com/office/2007/relationships/hdphoto" Target="../media/hdphoto1.wdp"/><Relationship Id="rId19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microsoft.com/office/2007/relationships/hdphoto" Target="../media/hdphoto3.wdp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867" y="4851460"/>
            <a:ext cx="1625600" cy="6363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85867" y="4367466"/>
            <a:ext cx="1625599" cy="4127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5867" y="3922247"/>
            <a:ext cx="1625600" cy="3998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85867" y="3462667"/>
            <a:ext cx="1625600" cy="3929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85867" y="3010318"/>
            <a:ext cx="1625600" cy="3856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85867" y="2557968"/>
            <a:ext cx="1625600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85867" y="2082503"/>
            <a:ext cx="1625599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85867" y="1613290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85867" y="1167391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5867" y="558699"/>
            <a:ext cx="1625600" cy="5548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7" y="460632"/>
            <a:ext cx="1255712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90" y="960543"/>
            <a:ext cx="2888684" cy="2888684"/>
          </a:xfrm>
          <a:prstGeom prst="rect">
            <a:avLst/>
          </a:prstGeom>
        </p:spPr>
      </p:pic>
      <p:pic>
        <p:nvPicPr>
          <p:cNvPr id="52" name="1a">
            <a:extLst>
              <a:ext uri="{FF2B5EF4-FFF2-40B4-BE49-F238E27FC236}">
                <a16:creationId xmlns:a16="http://schemas.microsoft.com/office/drawing/2014/main" xmlns="" id="{CBE13AFD-6743-4459-8E71-D898969C89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5313"/>
          <a:stretch/>
        </p:blipFill>
        <p:spPr>
          <a:xfrm>
            <a:off x="1738597" y="4825533"/>
            <a:ext cx="530398" cy="691836"/>
          </a:xfrm>
          <a:prstGeom prst="rect">
            <a:avLst/>
          </a:prstGeom>
        </p:spPr>
      </p:pic>
      <p:pic>
        <p:nvPicPr>
          <p:cNvPr id="53" name="2a">
            <a:extLst>
              <a:ext uri="{FF2B5EF4-FFF2-40B4-BE49-F238E27FC236}">
                <a16:creationId xmlns:a16="http://schemas.microsoft.com/office/drawing/2014/main" xmlns="" id="{4007E230-1DC3-456F-8B76-9900129F8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2389" b="11284"/>
          <a:stretch/>
        </p:blipFill>
        <p:spPr>
          <a:xfrm>
            <a:off x="1613683" y="4351610"/>
            <a:ext cx="487722" cy="428626"/>
          </a:xfrm>
          <a:prstGeom prst="rect">
            <a:avLst/>
          </a:prstGeom>
        </p:spPr>
      </p:pic>
      <p:pic>
        <p:nvPicPr>
          <p:cNvPr id="54" name="3a">
            <a:extLst>
              <a:ext uri="{FF2B5EF4-FFF2-40B4-BE49-F238E27FC236}">
                <a16:creationId xmlns:a16="http://schemas.microsoft.com/office/drawing/2014/main" xmlns="" id="{0969EA51-39E0-4461-9117-3473188A139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3143" b="13109"/>
          <a:stretch/>
        </p:blipFill>
        <p:spPr>
          <a:xfrm>
            <a:off x="1539180" y="3922246"/>
            <a:ext cx="506012" cy="411957"/>
          </a:xfrm>
          <a:prstGeom prst="rect">
            <a:avLst/>
          </a:prstGeom>
        </p:spPr>
      </p:pic>
      <p:pic>
        <p:nvPicPr>
          <p:cNvPr id="55" name="4a">
            <a:extLst>
              <a:ext uri="{FF2B5EF4-FFF2-40B4-BE49-F238E27FC236}">
                <a16:creationId xmlns:a16="http://schemas.microsoft.com/office/drawing/2014/main" xmlns="" id="{88C6964A-8F7F-46CA-AE5F-ABEC9F5ADF4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biLevel thresh="75000"/>
          </a:blip>
          <a:srcRect t="24206" b="14994"/>
          <a:stretch/>
        </p:blipFill>
        <p:spPr>
          <a:xfrm>
            <a:off x="1467721" y="3462667"/>
            <a:ext cx="524301" cy="392907"/>
          </a:xfrm>
          <a:prstGeom prst="rect">
            <a:avLst/>
          </a:prstGeom>
        </p:spPr>
      </p:pic>
      <p:pic>
        <p:nvPicPr>
          <p:cNvPr id="56" name="5a">
            <a:extLst>
              <a:ext uri="{FF2B5EF4-FFF2-40B4-BE49-F238E27FC236}">
                <a16:creationId xmlns:a16="http://schemas.microsoft.com/office/drawing/2014/main" xmlns="" id="{B1A0E5A8-CCF8-4277-9EDE-B8D8C81FECC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biLevel thresh="75000"/>
          </a:blip>
          <a:srcRect t="24206" b="13889"/>
          <a:stretch/>
        </p:blipFill>
        <p:spPr>
          <a:xfrm>
            <a:off x="1426681" y="3010318"/>
            <a:ext cx="524301" cy="400051"/>
          </a:xfrm>
          <a:prstGeom prst="rect">
            <a:avLst/>
          </a:prstGeom>
        </p:spPr>
      </p:pic>
      <p:pic>
        <p:nvPicPr>
          <p:cNvPr id="57" name="6a">
            <a:extLst>
              <a:ext uri="{FF2B5EF4-FFF2-40B4-BE49-F238E27FC236}">
                <a16:creationId xmlns:a16="http://schemas.microsoft.com/office/drawing/2014/main" xmlns="" id="{7FD99F19-C437-43E3-89B1-F1C45985E0C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biLevel thresh="75000"/>
          </a:blip>
          <a:srcRect t="24206" b="10941"/>
          <a:stretch/>
        </p:blipFill>
        <p:spPr>
          <a:xfrm>
            <a:off x="1398362" y="2551421"/>
            <a:ext cx="518205" cy="419101"/>
          </a:xfrm>
          <a:prstGeom prst="rect">
            <a:avLst/>
          </a:prstGeom>
        </p:spPr>
      </p:pic>
      <p:pic>
        <p:nvPicPr>
          <p:cNvPr id="58" name="7a">
            <a:extLst>
              <a:ext uri="{FF2B5EF4-FFF2-40B4-BE49-F238E27FC236}">
                <a16:creationId xmlns:a16="http://schemas.microsoft.com/office/drawing/2014/main" xmlns="" id="{4915F808-B9AF-4349-9AAE-5D193748BFB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biLevel thresh="75000"/>
          </a:blip>
          <a:srcRect t="24206" b="12047"/>
          <a:stretch/>
        </p:blipFill>
        <p:spPr>
          <a:xfrm>
            <a:off x="1408086" y="2082503"/>
            <a:ext cx="499915" cy="411957"/>
          </a:xfrm>
          <a:prstGeom prst="rect">
            <a:avLst/>
          </a:prstGeom>
        </p:spPr>
      </p:pic>
      <p:pic>
        <p:nvPicPr>
          <p:cNvPr id="59" name="8a">
            <a:extLst>
              <a:ext uri="{FF2B5EF4-FFF2-40B4-BE49-F238E27FC236}">
                <a16:creationId xmlns:a16="http://schemas.microsoft.com/office/drawing/2014/main" xmlns="" id="{50871A99-D3C3-4821-868F-B11F2A04EFA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biLevel thresh="75000"/>
          </a:blip>
          <a:srcRect t="26049" b="10941"/>
          <a:stretch/>
        </p:blipFill>
        <p:spPr>
          <a:xfrm>
            <a:off x="1378938" y="1624947"/>
            <a:ext cx="524301" cy="407195"/>
          </a:xfrm>
          <a:prstGeom prst="rect">
            <a:avLst/>
          </a:prstGeom>
        </p:spPr>
      </p:pic>
      <p:pic>
        <p:nvPicPr>
          <p:cNvPr id="60" name="9a">
            <a:extLst>
              <a:ext uri="{FF2B5EF4-FFF2-40B4-BE49-F238E27FC236}">
                <a16:creationId xmlns:a16="http://schemas.microsoft.com/office/drawing/2014/main" xmlns="" id="{4D5780FB-5837-44F0-99B7-8FCB5E77960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biLevel thresh="75000"/>
          </a:blip>
          <a:srcRect t="20152" b="12783"/>
          <a:stretch/>
        </p:blipFill>
        <p:spPr>
          <a:xfrm>
            <a:off x="1405479" y="1144535"/>
            <a:ext cx="530398" cy="433388"/>
          </a:xfrm>
          <a:prstGeom prst="rect">
            <a:avLst/>
          </a:prstGeom>
        </p:spPr>
      </p:pic>
      <p:pic>
        <p:nvPicPr>
          <p:cNvPr id="61" name="10a">
            <a:extLst>
              <a:ext uri="{FF2B5EF4-FFF2-40B4-BE49-F238E27FC236}">
                <a16:creationId xmlns:a16="http://schemas.microsoft.com/office/drawing/2014/main" xmlns="" id="{E0D9A86F-D91D-4E7B-95CF-EED4222014D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biLevel thresh="50000"/>
          </a:blip>
          <a:srcRect t="6888" b="7255"/>
          <a:stretch/>
        </p:blipFill>
        <p:spPr>
          <a:xfrm>
            <a:off x="1415738" y="558699"/>
            <a:ext cx="603556" cy="5548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C48F231-6A30-479E-AC0D-BFAA352C8CB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54554" y="5521964"/>
            <a:ext cx="8327858" cy="95105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xmlns="" id="{055774B0-F134-4054-B1E1-78E6C940830F}"/>
              </a:ext>
            </a:extLst>
          </p:cNvPr>
          <p:cNvSpPr/>
          <p:nvPr/>
        </p:nvSpPr>
        <p:spPr>
          <a:xfrm>
            <a:off x="9335475" y="561410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7C39"/>
              </a:solidFill>
              <a:latin typeface="VNI-Vari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8B8F6D4-C443-47AF-B47B-43A9F2F5411F}"/>
              </a:ext>
            </a:extLst>
          </p:cNvPr>
          <p:cNvSpPr/>
          <p:nvPr/>
        </p:nvSpPr>
        <p:spPr>
          <a:xfrm>
            <a:off x="9314785" y="5825530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07C39"/>
                </a:solidFill>
                <a:latin typeface="VNI-Hobo" pitchFamily="2" charset="0"/>
              </a:rPr>
              <a:t>02:00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2E5AD78-469F-494E-B5AE-73D4AEE56CE2}"/>
              </a:ext>
            </a:extLst>
          </p:cNvPr>
          <p:cNvSpPr/>
          <p:nvPr/>
        </p:nvSpPr>
        <p:spPr>
          <a:xfrm>
            <a:off x="3364463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CÂU TIẾP</a:t>
            </a:r>
          </a:p>
        </p:txBody>
      </p:sp>
      <p:pic>
        <p:nvPicPr>
          <p:cNvPr id="42" name="1b">
            <a:extLst>
              <a:ext uri="{FF2B5EF4-FFF2-40B4-BE49-F238E27FC236}">
                <a16:creationId xmlns:a16="http://schemas.microsoft.com/office/drawing/2014/main" xmlns="" id="{61069039-13B9-4CEF-8AE5-F928C193EE3F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15313"/>
          <a:stretch/>
        </p:blipFill>
        <p:spPr>
          <a:xfrm>
            <a:off x="1744600" y="4818226"/>
            <a:ext cx="530398" cy="691836"/>
          </a:xfrm>
          <a:prstGeom prst="rect">
            <a:avLst/>
          </a:prstGeom>
        </p:spPr>
      </p:pic>
      <p:pic>
        <p:nvPicPr>
          <p:cNvPr id="43" name="2b">
            <a:extLst>
              <a:ext uri="{FF2B5EF4-FFF2-40B4-BE49-F238E27FC236}">
                <a16:creationId xmlns:a16="http://schemas.microsoft.com/office/drawing/2014/main" xmlns="" id="{AEC74C6A-CF40-463A-A83C-D21E2EE3EEC1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2389" b="11284"/>
          <a:stretch/>
        </p:blipFill>
        <p:spPr>
          <a:xfrm>
            <a:off x="1619686" y="4344303"/>
            <a:ext cx="487722" cy="428626"/>
          </a:xfrm>
          <a:prstGeom prst="rect">
            <a:avLst/>
          </a:prstGeom>
        </p:spPr>
      </p:pic>
      <p:pic>
        <p:nvPicPr>
          <p:cNvPr id="44" name="3b">
            <a:extLst>
              <a:ext uri="{FF2B5EF4-FFF2-40B4-BE49-F238E27FC236}">
                <a16:creationId xmlns:a16="http://schemas.microsoft.com/office/drawing/2014/main" xmlns="" id="{A8A9E7FB-32C2-48C0-B22C-A7136778F6DD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3143" b="13109"/>
          <a:stretch/>
        </p:blipFill>
        <p:spPr>
          <a:xfrm>
            <a:off x="1545183" y="3914939"/>
            <a:ext cx="506012" cy="411957"/>
          </a:xfrm>
          <a:prstGeom prst="rect">
            <a:avLst/>
          </a:prstGeom>
        </p:spPr>
      </p:pic>
      <p:pic>
        <p:nvPicPr>
          <p:cNvPr id="45" name="4b">
            <a:extLst>
              <a:ext uri="{FF2B5EF4-FFF2-40B4-BE49-F238E27FC236}">
                <a16:creationId xmlns:a16="http://schemas.microsoft.com/office/drawing/2014/main" xmlns="" id="{5EE552C3-458C-4D51-B89A-590FF54638A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4206" b="14994"/>
          <a:stretch/>
        </p:blipFill>
        <p:spPr>
          <a:xfrm>
            <a:off x="1473724" y="3455360"/>
            <a:ext cx="524301" cy="392907"/>
          </a:xfrm>
          <a:prstGeom prst="rect">
            <a:avLst/>
          </a:prstGeom>
        </p:spPr>
      </p:pic>
      <p:pic>
        <p:nvPicPr>
          <p:cNvPr id="46" name="5b">
            <a:extLst>
              <a:ext uri="{FF2B5EF4-FFF2-40B4-BE49-F238E27FC236}">
                <a16:creationId xmlns:a16="http://schemas.microsoft.com/office/drawing/2014/main" xmlns="" id="{ACE2B0DB-1BDE-4DB5-A34C-743D7449ED5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4206" b="13889"/>
          <a:stretch/>
        </p:blipFill>
        <p:spPr>
          <a:xfrm>
            <a:off x="1432684" y="3003011"/>
            <a:ext cx="524301" cy="400051"/>
          </a:xfrm>
          <a:prstGeom prst="rect">
            <a:avLst/>
          </a:prstGeom>
        </p:spPr>
      </p:pic>
      <p:pic>
        <p:nvPicPr>
          <p:cNvPr id="47" name="6b">
            <a:extLst>
              <a:ext uri="{FF2B5EF4-FFF2-40B4-BE49-F238E27FC236}">
                <a16:creationId xmlns:a16="http://schemas.microsoft.com/office/drawing/2014/main" xmlns="" id="{C98CD1A4-3BB0-429C-BA6E-0BA99F40253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4206" b="10941"/>
          <a:stretch/>
        </p:blipFill>
        <p:spPr>
          <a:xfrm>
            <a:off x="1404365" y="2544114"/>
            <a:ext cx="518205" cy="419101"/>
          </a:xfrm>
          <a:prstGeom prst="rect">
            <a:avLst/>
          </a:prstGeom>
        </p:spPr>
      </p:pic>
      <p:pic>
        <p:nvPicPr>
          <p:cNvPr id="48" name="7b">
            <a:extLst>
              <a:ext uri="{FF2B5EF4-FFF2-40B4-BE49-F238E27FC236}">
                <a16:creationId xmlns:a16="http://schemas.microsoft.com/office/drawing/2014/main" xmlns="" id="{8016E7DD-4B0F-4A1A-ABC6-2BB5405D606A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24206" b="12047"/>
          <a:stretch/>
        </p:blipFill>
        <p:spPr>
          <a:xfrm>
            <a:off x="1414089" y="2075196"/>
            <a:ext cx="499915" cy="411957"/>
          </a:xfrm>
          <a:prstGeom prst="rect">
            <a:avLst/>
          </a:prstGeom>
        </p:spPr>
      </p:pic>
      <p:pic>
        <p:nvPicPr>
          <p:cNvPr id="49" name="8b">
            <a:extLst>
              <a:ext uri="{FF2B5EF4-FFF2-40B4-BE49-F238E27FC236}">
                <a16:creationId xmlns:a16="http://schemas.microsoft.com/office/drawing/2014/main" xmlns="" id="{D4CF4784-1077-4119-9B52-091C8F665DD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26049" b="10941"/>
          <a:stretch/>
        </p:blipFill>
        <p:spPr>
          <a:xfrm>
            <a:off x="1384941" y="1617640"/>
            <a:ext cx="524301" cy="407195"/>
          </a:xfrm>
          <a:prstGeom prst="rect">
            <a:avLst/>
          </a:prstGeom>
        </p:spPr>
      </p:pic>
      <p:pic>
        <p:nvPicPr>
          <p:cNvPr id="50" name="9b">
            <a:extLst>
              <a:ext uri="{FF2B5EF4-FFF2-40B4-BE49-F238E27FC236}">
                <a16:creationId xmlns:a16="http://schemas.microsoft.com/office/drawing/2014/main" xmlns="" id="{2A0024C6-1C86-4739-B62B-362AB8E346E4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20152" b="12783"/>
          <a:stretch/>
        </p:blipFill>
        <p:spPr>
          <a:xfrm>
            <a:off x="1411482" y="1137228"/>
            <a:ext cx="530398" cy="433388"/>
          </a:xfrm>
          <a:prstGeom prst="rect">
            <a:avLst/>
          </a:prstGeom>
        </p:spPr>
      </p:pic>
      <p:pic>
        <p:nvPicPr>
          <p:cNvPr id="51" name="10b">
            <a:extLst>
              <a:ext uri="{FF2B5EF4-FFF2-40B4-BE49-F238E27FC236}">
                <a16:creationId xmlns:a16="http://schemas.microsoft.com/office/drawing/2014/main" xmlns="" id="{2F6803BE-7D10-49BD-A75E-78013036FBC6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6888" b="7255"/>
          <a:stretch/>
        </p:blipFill>
        <p:spPr>
          <a:xfrm>
            <a:off x="1421741" y="551392"/>
            <a:ext cx="603556" cy="5548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695024E-FC37-40CB-8AC9-72BFADF8444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88325" y="5296089"/>
            <a:ext cx="1505843" cy="14997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D3F21E-54E0-4D27-B3AB-7BFAB24B038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3416" y="5511215"/>
            <a:ext cx="1140051" cy="652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44038" y="5542166"/>
            <a:ext cx="6395894" cy="8491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1.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taäp</a:t>
            </a:r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VNI-Avo" pitchFamily="2" charset="0"/>
              </a:rPr>
              <a:t>cheùp</a:t>
            </a:r>
            <a:endParaRPr lang="en-US" sz="3600" b="1" dirty="0">
              <a:solidFill>
                <a:srgbClr val="7030A0"/>
              </a:solidFill>
              <a:latin typeface="VNI-Avo" pitchFamily="2" charset="0"/>
            </a:endParaRPr>
          </a:p>
          <a:p>
            <a:pPr algn="ctr"/>
            <a:endParaRPr lang="en-US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644038" y="5542166"/>
            <a:ext cx="6395894" cy="8491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2. </a:t>
            </a:r>
            <a:r>
              <a:rPr lang="en-US" sz="3600" b="1" dirty="0" err="1">
                <a:solidFill>
                  <a:srgbClr val="7030A0"/>
                </a:solidFill>
                <a:latin typeface="VNI-Avo" pitchFamily="2" charset="0"/>
              </a:rPr>
              <a:t>x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eáp</a:t>
            </a:r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haøng</a:t>
            </a:r>
            <a:endParaRPr lang="en-US" sz="36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644038" y="5542166"/>
            <a:ext cx="6395894" cy="8491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VNI-Avo" pitchFamily="2" charset="0"/>
              </a:rPr>
              <a:t>k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eïp</a:t>
            </a:r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giaáy</a:t>
            </a:r>
            <a:endParaRPr lang="en-US" sz="36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644038" y="5542166"/>
            <a:ext cx="6395894" cy="8491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4.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nhaø</a:t>
            </a:r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beáp</a:t>
            </a:r>
            <a:endParaRPr lang="en-US" sz="36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644038" y="5542166"/>
            <a:ext cx="6395894" cy="8491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5. </a:t>
            </a:r>
            <a:r>
              <a:rPr lang="en-US" sz="3600" b="1" dirty="0" err="1">
                <a:solidFill>
                  <a:srgbClr val="7030A0"/>
                </a:solidFill>
                <a:latin typeface="VNI-Avo" pitchFamily="2" charset="0"/>
              </a:rPr>
              <a:t>g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iaøy</a:t>
            </a:r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deùp</a:t>
            </a:r>
            <a:endParaRPr lang="en-US" sz="36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644038" y="5542166"/>
            <a:ext cx="6395894" cy="8491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6.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ñeøn</a:t>
            </a:r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xeáp</a:t>
            </a:r>
            <a:endParaRPr lang="en-US" sz="36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644038" y="5542166"/>
            <a:ext cx="6395894" cy="8491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VNI-Avo" pitchFamily="2" charset="0"/>
                <a:cs typeface="Ideal Sans Medium" pitchFamily="50" charset="0"/>
              </a:rPr>
              <a:t>7</a:t>
            </a:r>
            <a:r>
              <a:rPr lang="en-US" sz="3200" b="1" dirty="0" smtClean="0">
                <a:solidFill>
                  <a:srgbClr val="7030A0"/>
                </a:solidFill>
                <a:latin typeface="VNI-Avo" pitchFamily="2" charset="0"/>
                <a:cs typeface="Ideal Sans Medium" pitchFamily="50" charset="0"/>
              </a:rPr>
              <a:t>. </a:t>
            </a:r>
            <a:r>
              <a:rPr lang="en-US" sz="3200" b="1" dirty="0" err="1">
                <a:solidFill>
                  <a:srgbClr val="7030A0"/>
                </a:solidFill>
                <a:latin typeface="VNI-Avo" pitchFamily="2" charset="0"/>
                <a:cs typeface="Ideal Sans Medium" pitchFamily="50" charset="0"/>
              </a:rPr>
              <a:t>b</a:t>
            </a:r>
            <a:r>
              <a:rPr lang="en-US" sz="3200" b="1" dirty="0" err="1" smtClean="0">
                <a:solidFill>
                  <a:srgbClr val="7030A0"/>
                </a:solidFill>
                <a:latin typeface="VNI-Avo" pitchFamily="2" charset="0"/>
                <a:cs typeface="Ideal Sans Medium" pitchFamily="50" charset="0"/>
              </a:rPr>
              <a:t>aùnh</a:t>
            </a:r>
            <a:r>
              <a:rPr lang="en-US" sz="3200" b="1" dirty="0" smtClean="0">
                <a:solidFill>
                  <a:srgbClr val="7030A0"/>
                </a:solidFill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NI-Avo" pitchFamily="2" charset="0"/>
                <a:cs typeface="Ideal Sans Medium" pitchFamily="50" charset="0"/>
              </a:rPr>
              <a:t>xeáp</a:t>
            </a:r>
            <a:endParaRPr lang="en-US" sz="3200" b="1" dirty="0">
              <a:solidFill>
                <a:srgbClr val="7030A0"/>
              </a:solidFill>
              <a:latin typeface="VNI-Avo" pitchFamily="2" charset="0"/>
              <a:cs typeface="Ideal Sans Medium" pitchFamily="50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644038" y="5542166"/>
            <a:ext cx="6395894" cy="8491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8.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caëp</a:t>
            </a:r>
            <a:endParaRPr lang="en-US" sz="36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644038" y="5542166"/>
            <a:ext cx="6395894" cy="8491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VNI-Avo" pitchFamily="2" charset="0"/>
              </a:rPr>
              <a:t>9. </a:t>
            </a:r>
            <a:r>
              <a:rPr lang="en-US" sz="3200" b="1" dirty="0" err="1" smtClean="0">
                <a:solidFill>
                  <a:srgbClr val="7030A0"/>
                </a:solidFill>
                <a:latin typeface="VNI-Avo" pitchFamily="2" charset="0"/>
              </a:rPr>
              <a:t>leã</a:t>
            </a:r>
            <a:r>
              <a:rPr lang="en-US" sz="32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NI-Avo" pitchFamily="2" charset="0"/>
              </a:rPr>
              <a:t>pheùp</a:t>
            </a:r>
            <a:endParaRPr lang="en-US" sz="32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644038" y="5542166"/>
            <a:ext cx="6395894" cy="8491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10. </a:t>
            </a:r>
            <a:r>
              <a:rPr lang="en-US" sz="3600" b="1" dirty="0" err="1">
                <a:solidFill>
                  <a:srgbClr val="7030A0"/>
                </a:solidFill>
                <a:latin typeface="VNI-Avo" pitchFamily="2" charset="0"/>
              </a:rPr>
              <a:t>x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eáp</a:t>
            </a:r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ñoà</a:t>
            </a:r>
            <a:endParaRPr lang="en-US" sz="36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644038" y="5542166"/>
            <a:ext cx="6395894" cy="8491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11.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kheùp</a:t>
            </a:r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cöûa</a:t>
            </a:r>
            <a:endParaRPr lang="en-US" sz="36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644038" y="5542166"/>
            <a:ext cx="6395894" cy="8491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12.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gheùp</a:t>
            </a:r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chöõ</a:t>
            </a:r>
            <a:endParaRPr lang="en-US" sz="36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644038" y="5542166"/>
            <a:ext cx="6395894" cy="8491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13.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xin</a:t>
            </a:r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pheùp</a:t>
            </a:r>
            <a:endParaRPr lang="en-US" sz="36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644038" y="5542166"/>
            <a:ext cx="6395894" cy="8491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14. </a:t>
            </a:r>
            <a:r>
              <a:rPr lang="en-US" sz="3600" b="1" dirty="0" err="1">
                <a:solidFill>
                  <a:srgbClr val="7030A0"/>
                </a:solidFill>
                <a:latin typeface="VNI-Avo" pitchFamily="2" charset="0"/>
              </a:rPr>
              <a:t>x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inh</a:t>
            </a:r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ñeïp</a:t>
            </a:r>
            <a:endParaRPr lang="en-US" sz="36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644038" y="5542166"/>
            <a:ext cx="6395894" cy="8491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15.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gaïo</a:t>
            </a:r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neáp</a:t>
            </a:r>
            <a:endParaRPr lang="en-US" sz="36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644038" y="5542166"/>
            <a:ext cx="6395894" cy="8491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16.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ñaàu</a:t>
            </a:r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beáp</a:t>
            </a:r>
            <a:endParaRPr lang="en-US" sz="36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644038" y="5542166"/>
            <a:ext cx="6395894" cy="8491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17.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ñeïp</a:t>
            </a:r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ñeõ</a:t>
            </a:r>
            <a:endParaRPr lang="en-US" sz="36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644038" y="5542166"/>
            <a:ext cx="6395894" cy="8491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18. </a:t>
            </a:r>
            <a:r>
              <a:rPr lang="en-US" sz="3600" b="1" dirty="0" err="1">
                <a:solidFill>
                  <a:srgbClr val="7030A0"/>
                </a:solidFill>
                <a:latin typeface="VNI-Avo" pitchFamily="2" charset="0"/>
              </a:rPr>
              <a:t>t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oâm</a:t>
            </a:r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teùp</a:t>
            </a:r>
            <a:endParaRPr lang="en-US" sz="36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644038" y="5542166"/>
            <a:ext cx="6395894" cy="8491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19. </a:t>
            </a:r>
            <a:r>
              <a:rPr lang="en-US" sz="3600" b="1" dirty="0" err="1">
                <a:solidFill>
                  <a:srgbClr val="7030A0"/>
                </a:solidFill>
                <a:latin typeface="VNI-Avo" pitchFamily="2" charset="0"/>
              </a:rPr>
              <a:t>d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eùp</a:t>
            </a:r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keïp</a:t>
            </a:r>
            <a:endParaRPr lang="en-US" sz="36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644038" y="5542166"/>
            <a:ext cx="6395894" cy="8491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20. </a:t>
            </a:r>
            <a:r>
              <a:rPr lang="en-US" sz="3600" b="1" dirty="0" err="1">
                <a:solidFill>
                  <a:srgbClr val="7030A0"/>
                </a:solidFill>
                <a:latin typeface="VNI-Avo" pitchFamily="2" charset="0"/>
              </a:rPr>
              <a:t>b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eáp</a:t>
            </a:r>
            <a:r>
              <a:rPr lang="en-US" sz="36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VNI-Avo" pitchFamily="2" charset="0"/>
              </a:rPr>
              <a:t>löûa</a:t>
            </a:r>
            <a:endParaRPr lang="en-US" sz="36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pic>
        <p:nvPicPr>
          <p:cNvPr id="8" name="donghotrogia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29"/>
          <a:srcRect l="2063" t="7921" r="30649" b="5604"/>
          <a:stretch/>
        </p:blipFill>
        <p:spPr>
          <a:xfrm>
            <a:off x="9308056" y="5595198"/>
            <a:ext cx="935702" cy="877824"/>
          </a:xfrm>
          <a:prstGeom prst="rect">
            <a:avLst/>
          </a:prstGeom>
        </p:spPr>
      </p:pic>
      <p:sp>
        <p:nvSpPr>
          <p:cNvPr id="93" name="Rectangle: Rounded Corners 148">
            <a:extLst>
              <a:ext uri="{FF2B5EF4-FFF2-40B4-BE49-F238E27FC236}">
                <a16:creationId xmlns:a16="http://schemas.microsoft.com/office/drawing/2014/main" xmlns="" id="{E2E5AD78-469F-494E-B5AE-73D4AEE56CE2}"/>
              </a:ext>
            </a:extLst>
          </p:cNvPr>
          <p:cNvSpPr/>
          <p:nvPr/>
        </p:nvSpPr>
        <p:spPr>
          <a:xfrm>
            <a:off x="7813379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prstClr val="white"/>
                </a:solidFill>
              </a:rPr>
              <a:t>DỪNG/CHẠY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7659" y="368280"/>
            <a:ext cx="3926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EFE5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THÍ SINH ĐỘI A</a:t>
            </a:r>
            <a:endParaRPr lang="en-US" sz="4000" b="1" cap="none" spc="0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EFE5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378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59259E-6 L -3.33333E-6 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0938 -0.1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10371 L -0.00156 -0.1824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18241 L -0.00781 -0.246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24629 L -0.01145 -0.3120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31203 L -0.01614 -0.3824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38241 L -0.01875 -0.44815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44815 L -0.02083 -0.52037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52037 L -0.02135 -0.5842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-0.58426 L -0.02239 -0.65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-0.65 L -0.01979 -0.7222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61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video>
              <p:cMediaNode vol="80000">
                <p:cTn id="2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6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061A1F7-1157-4904-8E5C-FBD61677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6" y="-160881"/>
            <a:ext cx="3158835" cy="1421928"/>
          </a:xfrm>
        </p:spPr>
        <p:txBody>
          <a:bodyPr wrap="square">
            <a:spAutoFit/>
          </a:bodyPr>
          <a:lstStyle/>
          <a:p>
            <a:r>
              <a:rPr lang="vi-VN" sz="9600" dirty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o</a:t>
            </a:r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p</a:t>
            </a:r>
            <a:endParaRPr lang="en-US" sz="9600" dirty="0">
              <a:solidFill>
                <a:srgbClr val="FF0000"/>
              </a:solidFill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CC59528-24DF-448A-A494-814F74973BD1}"/>
              </a:ext>
            </a:extLst>
          </p:cNvPr>
          <p:cNvSpPr/>
          <p:nvPr/>
        </p:nvSpPr>
        <p:spPr>
          <a:xfrm>
            <a:off x="8084770" y="-308613"/>
            <a:ext cx="3650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</a:rPr>
              <a:t>ôp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xmlns="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4954074" y="-202628"/>
            <a:ext cx="302614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oâp</a:t>
            </a:r>
            <a:endParaRPr lang="en-US" sz="9600" dirty="0">
              <a:solidFill>
                <a:srgbClr val="FF0000"/>
              </a:solidFill>
              <a:latin typeface="VNI-Avo" pitchFamily="2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7E2AD49-B5C8-48F0-B8C1-3C47C48F5068}"/>
              </a:ext>
            </a:extLst>
          </p:cNvPr>
          <p:cNvGrpSpPr/>
          <p:nvPr/>
        </p:nvGrpSpPr>
        <p:grpSpPr>
          <a:xfrm>
            <a:off x="3852186" y="1318314"/>
            <a:ext cx="3904398" cy="2867731"/>
            <a:chOff x="4669285" y="2957191"/>
            <a:chExt cx="2790110" cy="28677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4ED3B01-6DC8-48E8-9F79-1D9F517262A6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493EA1B-C337-44AD-ACA4-F4A715B83FB6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C067F4F-1130-49A3-957B-7E0EFBE1313A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DD53D5AD-BC44-4191-8E3C-8823ACC12F23}"/>
              </a:ext>
            </a:extLst>
          </p:cNvPr>
          <p:cNvSpPr txBox="1">
            <a:spLocks/>
          </p:cNvSpPr>
          <p:nvPr/>
        </p:nvSpPr>
        <p:spPr>
          <a:xfrm>
            <a:off x="5957108" y="1212901"/>
            <a:ext cx="2397185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vi-VN" sz="8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4894B18A-E941-4C3C-BA41-8D25BBFB893F}"/>
              </a:ext>
            </a:extLst>
          </p:cNvPr>
          <p:cNvSpPr txBox="1">
            <a:spLocks/>
          </p:cNvSpPr>
          <p:nvPr/>
        </p:nvSpPr>
        <p:spPr>
          <a:xfrm>
            <a:off x="4594256" y="1250703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latin typeface="VNI-Avo" pitchFamily="2" charset="0"/>
              </a:rPr>
              <a:t>h</a:t>
            </a:r>
            <a:endParaRPr lang="en-US" sz="8800" dirty="0">
              <a:latin typeface="VNI-Avo" pitchFamily="2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837093" y="2714378"/>
            <a:ext cx="302874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latin typeface="VNI-Avo" pitchFamily="2" charset="0"/>
              </a:rPr>
              <a:t>hoïp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xmlns="" id="{45B6FDA3-9B2F-4249-BA60-8C20A4498883}"/>
              </a:ext>
            </a:extLst>
          </p:cNvPr>
          <p:cNvSpPr txBox="1">
            <a:spLocks/>
          </p:cNvSpPr>
          <p:nvPr/>
        </p:nvSpPr>
        <p:spPr>
          <a:xfrm>
            <a:off x="5498367" y="2597993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5541520" y="2714377"/>
            <a:ext cx="302874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vi-VN" sz="8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6" y="4204244"/>
            <a:ext cx="2202875" cy="16521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57" y="4263556"/>
            <a:ext cx="2509231" cy="16711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2"/>
          <a:stretch/>
        </p:blipFill>
        <p:spPr>
          <a:xfrm>
            <a:off x="8924862" y="4296946"/>
            <a:ext cx="2629826" cy="1650036"/>
          </a:xfrm>
          <a:prstGeom prst="rect">
            <a:avLst/>
          </a:prstGeom>
        </p:spPr>
      </p:pic>
      <p:sp>
        <p:nvSpPr>
          <p:cNvPr id="19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96982" y="5743605"/>
            <a:ext cx="399011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h</a:t>
            </a:r>
            <a:r>
              <a:rPr lang="vi-VN" sz="5400" dirty="0" smtClean="0">
                <a:latin typeface="VNI-Avo" pitchFamily="2" charset="0"/>
              </a:rPr>
              <a:t>oïp toå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535316" y="5748970"/>
            <a:ext cx="3449783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n</a:t>
            </a:r>
            <a:r>
              <a:rPr lang="vi-VN" sz="5400" dirty="0" smtClean="0">
                <a:latin typeface="VNI-Avo" pitchFamily="2" charset="0"/>
              </a:rPr>
              <a:t>oäp baøi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9060873" y="5743605"/>
            <a:ext cx="4973782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l</a:t>
            </a:r>
            <a:r>
              <a:rPr lang="vi-VN" sz="5400" dirty="0" smtClean="0">
                <a:latin typeface="VNI-Avo" pitchFamily="2" charset="0"/>
              </a:rPr>
              <a:t>ôùp hoïc</a:t>
            </a:r>
            <a:endParaRPr lang="en-US" sz="54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06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1" b="96352" l="1917" r="97764">
                        <a14:foregroundMark x1="34185" y1="59227" x2="28594" y2="45923"/>
                        <a14:foregroundMark x1="9105" y1="66094" x2="18530" y2="70601"/>
                        <a14:foregroundMark x1="9425" y1="52146" x2="13259" y2="52361"/>
                        <a14:foregroundMark x1="61182" y1="46567" x2="63578" y2="48712"/>
                        <a14:foregroundMark x1="58946" y1="67167" x2="61022" y2="79614"/>
                        <a14:foregroundMark x1="79712" y1="84979" x2="84026" y2="85622"/>
                        <a14:foregroundMark x1="48403" y1="78541" x2="50000" y2="78755"/>
                        <a14:foregroundMark x1="48243" y1="77468" x2="48243" y2="75107"/>
                        <a14:foregroundMark x1="5751" y1="56867" x2="9425" y2="57511"/>
                        <a14:foregroundMark x1="7508" y1="59227" x2="7508" y2="59227"/>
                        <a14:foregroundMark x1="8626" y1="60730" x2="8786" y2="63305"/>
                        <a14:foregroundMark x1="11661" y1="55150" x2="11981" y2="57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53" y="708459"/>
            <a:ext cx="8056247" cy="599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5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23E2F-A7CC-458E-8022-351942BB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VNI-Avo" pitchFamily="2" charset="0"/>
              </a:rPr>
              <a:t>Nghæ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giaûi</a:t>
            </a:r>
            <a:r>
              <a:rPr lang="vi-VN" dirty="0">
                <a:latin typeface="VNI-Avo" pitchFamily="2" charset="0"/>
              </a:rPr>
              <a:t> lao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97ECFB9C-D6A3-4A89-AEE3-755C845EA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8128AC7-2590-4266-9D04-79290CFD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ảnh chụp màn hình, vẽ&#10;&#10;Mô tả được tạo tự động">
            <a:extLst>
              <a:ext uri="{FF2B5EF4-FFF2-40B4-BE49-F238E27FC236}">
                <a16:creationId xmlns:a16="http://schemas.microsoft.com/office/drawing/2014/main" xmlns="" id="{335403DC-E878-49ED-8249-C29B5BF6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/>
        </p:blipFill>
        <p:spPr>
          <a:xfrm>
            <a:off x="295421" y="0"/>
            <a:ext cx="11896579" cy="6858000"/>
          </a:xfrm>
        </p:spPr>
      </p:pic>
    </p:spTree>
    <p:extLst>
      <p:ext uri="{BB962C8B-B14F-4D97-AF65-F5344CB8AC3E}">
        <p14:creationId xmlns:p14="http://schemas.microsoft.com/office/powerpoint/2010/main" val="30265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0B4B7C-CB44-4DC8-809C-E7A44A5BA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43" y="6135243"/>
            <a:ext cx="974272" cy="802151"/>
          </a:xfrm>
          <a:prstGeom prst="rect">
            <a:avLst/>
          </a:prstGeom>
        </p:spPr>
      </p:pic>
      <p:pic>
        <p:nvPicPr>
          <p:cNvPr id="15" name="Hình ảnh 14" descr="Ảnh có chứa tủ lạnh, hộp&#10;&#10;Mô tả được tạo tự động">
            <a:extLst>
              <a:ext uri="{FF2B5EF4-FFF2-40B4-BE49-F238E27FC236}">
                <a16:creationId xmlns:a16="http://schemas.microsoft.com/office/drawing/2014/main" xmlns="" id="{5A085EB8-0F4B-43E4-B662-A806666F20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9248"/>
          <a:stretch/>
        </p:blipFill>
        <p:spPr>
          <a:xfrm>
            <a:off x="1167619" y="0"/>
            <a:ext cx="5584874" cy="685800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CA5840DC-30F4-46D0-B7EA-71E2F561685A}"/>
              </a:ext>
            </a:extLst>
          </p:cNvPr>
          <p:cNvSpPr txBox="1"/>
          <p:nvPr/>
        </p:nvSpPr>
        <p:spPr>
          <a:xfrm>
            <a:off x="7512147" y="318923"/>
            <a:ext cx="409796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>
                <a:latin typeface="HP001 4 hàng" panose="020B0603050302020204" pitchFamily="34" charset="0"/>
              </a:rPr>
              <a:t>o</a:t>
            </a:r>
            <a:r>
              <a:rPr lang="vi-VN" sz="7200" b="1" dirty="0" smtClean="0">
                <a:latin typeface="HP001 4 hàng" panose="020B0603050302020204" pitchFamily="34" charset="0"/>
              </a:rPr>
              <a:t>p họp</a:t>
            </a:r>
            <a:endParaRPr lang="vi-VN" sz="7200" b="1" dirty="0">
              <a:latin typeface="HP001 4 hàng" panose="020B06030503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 smtClean="0">
                <a:latin typeface="HP001 4 hàng" panose="020B0603050302020204" pitchFamily="34" charset="0"/>
              </a:rPr>
              <a:t>ôp nộp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 smtClean="0">
                <a:latin typeface="HP001 4 hàng" panose="020B0603050302020204" pitchFamily="34" charset="0"/>
              </a:rPr>
              <a:t>ơp lớp</a:t>
            </a:r>
            <a:endParaRPr lang="vi-VN" sz="7200" b="1" dirty="0">
              <a:latin typeface="HP001 4 hàng" panose="020B06030503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7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12146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44028-5523-4CB1-B49F-88ED3D85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206F5B-8BB4-4DF5-A11F-14B06A21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7" b="97059" l="694" r="99306">
                        <a14:foregroundMark x1="4601" y1="33235" x2="4601" y2="33235"/>
                        <a14:foregroundMark x1="16493" y1="45000" x2="16493" y2="45000"/>
                        <a14:foregroundMark x1="8594" y1="42059" x2="8594" y2="42059"/>
                        <a14:foregroundMark x1="12500" y1="59118" x2="12500" y2="59118"/>
                        <a14:foregroundMark x1="28993" y1="33824" x2="28993" y2="33824"/>
                        <a14:foregroundMark x1="35156" y1="38529" x2="35156" y2="38529"/>
                        <a14:foregroundMark x1="42969" y1="40000" x2="42969" y2="40000"/>
                        <a14:foregroundMark x1="43229" y1="66176" x2="43229" y2="66176"/>
                        <a14:foregroundMark x1="60156" y1="38824" x2="60156" y2="38824"/>
                        <a14:foregroundMark x1="67014" y1="40000" x2="67014" y2="40000"/>
                        <a14:foregroundMark x1="64236" y1="16176" x2="64236" y2="16176"/>
                        <a14:foregroundMark x1="64149" y1="63529" x2="64149" y2="63529"/>
                        <a14:foregroundMark x1="80990" y1="23824" x2="80990" y2="23824"/>
                        <a14:foregroundMark x1="91146" y1="42647" x2="91146" y2="42647"/>
                        <a14:foregroundMark x1="84115" y1="37647" x2="84115" y2="37647"/>
                        <a14:foregroundMark x1="86285" y1="55882" x2="86285" y2="55882"/>
                        <a14:backgroundMark x1="79948" y1="48824" x2="79948" y2="48824"/>
                        <a14:backgroundMark x1="79948" y1="48824" x2="82292" y2="31176"/>
                        <a14:backgroundMark x1="93837" y1="54412" x2="94792" y2="6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054" y="2380726"/>
            <a:ext cx="8829611" cy="2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DFFE2-8883-4F31-AA9D-2A8E6BE6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625" y="4826288"/>
            <a:ext cx="3647465" cy="1325563"/>
          </a:xfrm>
        </p:spPr>
        <p:txBody>
          <a:bodyPr>
            <a:normAutofit/>
          </a:bodyPr>
          <a:lstStyle/>
          <a:p>
            <a:r>
              <a:rPr lang="vi-VN" sz="5400" dirty="0">
                <a:latin typeface="VNI-Avo" pitchFamily="2" charset="0"/>
                <a:cs typeface="Ideal Sans Medium" pitchFamily="50" charset="0"/>
              </a:rPr>
              <a:t>c</a:t>
            </a:r>
            <a:r>
              <a:rPr lang="vi-VN" sz="5400" dirty="0" smtClean="0">
                <a:latin typeface="VNI-Avo" pitchFamily="2" charset="0"/>
                <a:cs typeface="Ideal Sans Medium" pitchFamily="50" charset="0"/>
              </a:rPr>
              <a:t>öûa chôùp</a:t>
            </a:r>
            <a:endParaRPr lang="en-US" sz="5400" dirty="0">
              <a:latin typeface="VNI-Avo" pitchFamily="2" charset="0"/>
              <a:cs typeface="Ideal Sans Medium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"/>
          <a:stretch/>
        </p:blipFill>
        <p:spPr>
          <a:xfrm>
            <a:off x="2569583" y="180109"/>
            <a:ext cx="6861191" cy="42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3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CF2E756-446C-48E5-B170-FE6A3D15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34464" y="5360932"/>
            <a:ext cx="2520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latin typeface="VNI-Avo" pitchFamily="2" charset="0"/>
                <a:cs typeface="Ideal Sans Medium" pitchFamily="50" charset="0"/>
              </a:rPr>
              <a:t>toáp</a:t>
            </a:r>
            <a:r>
              <a:rPr lang="en-US" sz="5400" dirty="0" smtClean="0">
                <a:latin typeface="VNI-Avo" pitchFamily="2" charset="0"/>
                <a:cs typeface="Ideal Sans Medium" pitchFamily="50" charset="0"/>
              </a:rPr>
              <a:t> ca</a:t>
            </a:r>
            <a:endParaRPr lang="vi-VN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501" y="309706"/>
            <a:ext cx="6119847" cy="40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441BAA4-0EAA-4EAD-9ACA-8159F0BB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635" y="5043055"/>
            <a:ext cx="3248892" cy="1325563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VNI-Avo" pitchFamily="2" charset="0"/>
              </a:rPr>
              <a:t>choùp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nuùi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7" y="43871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28DFFE2-8883-4F31-AA9D-2A8E6BE680D3}"/>
              </a:ext>
            </a:extLst>
          </p:cNvPr>
          <p:cNvSpPr txBox="1">
            <a:spLocks/>
          </p:cNvSpPr>
          <p:nvPr/>
        </p:nvSpPr>
        <p:spPr>
          <a:xfrm>
            <a:off x="196875" y="4433304"/>
            <a:ext cx="36474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 smtClean="0">
                <a:latin typeface="VNI-Avo" pitchFamily="2" charset="0"/>
                <a:cs typeface="Ideal Sans Medium" pitchFamily="50" charset="0"/>
              </a:rPr>
              <a:t>cöûa chôùp</a:t>
            </a:r>
            <a:endParaRPr lang="en-US" sz="5400" dirty="0">
              <a:latin typeface="VNI-Avo" pitchFamily="2" charset="0"/>
              <a:cs typeface="Ideal Sans Medium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"/>
          <a:stretch/>
        </p:blipFill>
        <p:spPr>
          <a:xfrm>
            <a:off x="0" y="678873"/>
            <a:ext cx="4041217" cy="25215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34464" y="4660838"/>
            <a:ext cx="2520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latin typeface="VNI-Avo" pitchFamily="2" charset="0"/>
                <a:cs typeface="Ideal Sans Medium" pitchFamily="50" charset="0"/>
              </a:rPr>
              <a:t>toáp</a:t>
            </a:r>
            <a:r>
              <a:rPr lang="en-US" sz="5400" dirty="0" smtClean="0">
                <a:latin typeface="VNI-Avo" pitchFamily="2" charset="0"/>
                <a:cs typeface="Ideal Sans Medium" pitchFamily="50" charset="0"/>
              </a:rPr>
              <a:t> ca</a:t>
            </a:r>
            <a:endParaRPr lang="vi-VN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72" y="695139"/>
            <a:ext cx="3778426" cy="2505261"/>
          </a:xfrm>
          <a:prstGeom prst="rect">
            <a:avLst/>
          </a:prstGeom>
        </p:spPr>
      </p:pic>
      <p:sp>
        <p:nvSpPr>
          <p:cNvPr id="8" name="Tiêu đề 1">
            <a:extLst>
              <a:ext uri="{FF2B5EF4-FFF2-40B4-BE49-F238E27FC236}">
                <a16:creationId xmlns:a16="http://schemas.microsoft.com/office/drawing/2014/main" xmlns="" id="{6441BAA4-0EAA-4EAD-9ACA-8159F0BB6403}"/>
              </a:ext>
            </a:extLst>
          </p:cNvPr>
          <p:cNvSpPr txBox="1">
            <a:spLocks/>
          </p:cNvSpPr>
          <p:nvPr/>
        </p:nvSpPr>
        <p:spPr>
          <a:xfrm>
            <a:off x="8943108" y="4433305"/>
            <a:ext cx="32488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atin typeface="VNI-Avo" pitchFamily="2" charset="0"/>
              </a:rPr>
              <a:t>choùp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nuùi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512" y="675408"/>
            <a:ext cx="3787488" cy="25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EA4F2C-799F-422E-9DA2-D3BCDE89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0B7F0E4-0CE5-48C8-AFC6-4A03035E4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11834"/>
              </p:ext>
            </p:extLst>
          </p:nvPr>
        </p:nvGraphicFramePr>
        <p:xfrm>
          <a:off x="4189429" y="676303"/>
          <a:ext cx="4516224" cy="457200"/>
        </p:xfrm>
        <a:graphic>
          <a:graphicData uri="http://schemas.openxmlformats.org/drawingml/2006/table">
            <a:tbl>
              <a:tblPr/>
              <a:tblGrid>
                <a:gridCol w="4516224">
                  <a:extLst>
                    <a:ext uri="{9D8B030D-6E8A-4147-A177-3AD203B41FA5}">
                      <a16:colId xmlns:a16="http://schemas.microsoft.com/office/drawing/2014/main" xmlns="" val="3445125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UÛY BAN NHAÂN DAÂN QUAÄN 4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61130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C49A690-4B23-478C-BD57-7BAB4E0C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83747"/>
              </p:ext>
            </p:extLst>
          </p:nvPr>
        </p:nvGraphicFramePr>
        <p:xfrm>
          <a:off x="2893244" y="1133503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>
                  <a:extLst>
                    <a:ext uri="{9D8B030D-6E8A-4147-A177-3AD203B41FA5}">
                      <a16:colId xmlns:a16="http://schemas.microsoft.com/office/drawing/2014/main" xmlns="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TRÖÔØNG TIEÅU HOÏC NGUYEÃN VAÊN TROÃI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68824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3A0B5002-47F9-401D-B76D-C74D8CAA3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278402"/>
              </p:ext>
            </p:extLst>
          </p:nvPr>
        </p:nvGraphicFramePr>
        <p:xfrm>
          <a:off x="838200" y="2233872"/>
          <a:ext cx="10515600" cy="22555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3688668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Hoïc</a:t>
                      </a:r>
                      <a:r>
                        <a:rPr lang="en-US" sz="6000" b="1" dirty="0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vaàn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7200" b="1" baseline="0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op   oâp  ôp </a:t>
                      </a:r>
                      <a:endParaRPr lang="en-US" sz="7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049424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0E07643-D388-4EB5-8876-F68A4CEA39A7}"/>
              </a:ext>
            </a:extLst>
          </p:cNvPr>
          <p:cNvCxnSpPr>
            <a:cxnSpLocks/>
          </p:cNvCxnSpPr>
          <p:nvPr/>
        </p:nvCxnSpPr>
        <p:spPr>
          <a:xfrm>
            <a:off x="5099900" y="1651663"/>
            <a:ext cx="26772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xmlns="" id="{6441BAA4-0EAA-4EAD-9ACA-8159F0BB6403}"/>
              </a:ext>
            </a:extLst>
          </p:cNvPr>
          <p:cNvSpPr txBox="1">
            <a:spLocks/>
          </p:cNvSpPr>
          <p:nvPr/>
        </p:nvSpPr>
        <p:spPr>
          <a:xfrm>
            <a:off x="554182" y="207818"/>
            <a:ext cx="11637817" cy="5805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5400" dirty="0" smtClean="0">
                <a:latin typeface="VNI-Avo" pitchFamily="2" charset="0"/>
              </a:rPr>
              <a:t>		</a:t>
            </a:r>
            <a:r>
              <a:rPr lang="en-US" sz="5400" dirty="0" err="1" smtClean="0">
                <a:solidFill>
                  <a:srgbClr val="C00000"/>
                </a:solidFill>
                <a:latin typeface="VNI-Avo" pitchFamily="2" charset="0"/>
              </a:rPr>
              <a:t>Haùt</a:t>
            </a:r>
            <a:r>
              <a:rPr lang="en-US" sz="5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möøng</a:t>
            </a:r>
            <a:r>
              <a:rPr lang="en-US" sz="5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thaày</a:t>
            </a:r>
            <a:r>
              <a:rPr lang="en-US" sz="5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coâ</a:t>
            </a:r>
            <a:endParaRPr lang="en-US" sz="5400" dirty="0" smtClean="0">
              <a:solidFill>
                <a:srgbClr val="FF0000"/>
              </a:solidFill>
              <a:latin typeface="VNI-Avo" pitchFamily="2" charset="0"/>
            </a:endParaRPr>
          </a:p>
          <a:p>
            <a:pPr>
              <a:lnSpc>
                <a:spcPct val="120000"/>
              </a:lnSpc>
            </a:pPr>
            <a:endParaRPr lang="en-US" sz="5400" dirty="0" smtClean="0">
              <a:solidFill>
                <a:srgbClr val="FF0000"/>
              </a:solidFill>
              <a:latin typeface="VNI-Avo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5400" dirty="0" err="1" smtClean="0">
                <a:latin typeface="VNI-Avo" pitchFamily="2" charset="0"/>
              </a:rPr>
              <a:t>Caû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thaùng</a:t>
            </a:r>
            <a:r>
              <a:rPr lang="en-US" sz="5400" dirty="0" smtClean="0">
                <a:latin typeface="VNI-Avo" pitchFamily="2" charset="0"/>
              </a:rPr>
              <a:t> nay, </a:t>
            </a:r>
            <a:r>
              <a:rPr lang="en-US" sz="5400" dirty="0" err="1" smtClean="0">
                <a:latin typeface="VNI-Avo" pitchFamily="2" charset="0"/>
              </a:rPr>
              <a:t>lôùp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em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haêng</a:t>
            </a:r>
            <a:r>
              <a:rPr lang="en-US" sz="5400" dirty="0" smtClean="0">
                <a:latin typeface="VNI-Avo" pitchFamily="2" charset="0"/>
              </a:rPr>
              <a:t> say </a:t>
            </a:r>
            <a:r>
              <a:rPr lang="en-US" sz="5400" dirty="0" err="1" smtClean="0">
                <a:latin typeface="VNI-Avo" pitchFamily="2" charset="0"/>
              </a:rPr>
              <a:t>taäp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vaên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ngheä</a:t>
            </a:r>
            <a:r>
              <a:rPr lang="en-US" sz="5400" dirty="0" smtClean="0">
                <a:latin typeface="VNI-Avo" pitchFamily="2" charset="0"/>
              </a:rPr>
              <a:t>. </a:t>
            </a:r>
            <a:r>
              <a:rPr lang="en-US" sz="5400" dirty="0" err="1" smtClean="0">
                <a:latin typeface="VNI-Avo" pitchFamily="2" charset="0"/>
              </a:rPr>
              <a:t>Hoäi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thi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i="1" dirty="0" err="1" smtClean="0">
                <a:latin typeface="VNI-Avo" pitchFamily="2" charset="0"/>
              </a:rPr>
              <a:t>Haùt</a:t>
            </a:r>
            <a:r>
              <a:rPr lang="en-US" sz="5400" i="1" dirty="0" smtClean="0">
                <a:latin typeface="VNI-Avo" pitchFamily="2" charset="0"/>
              </a:rPr>
              <a:t> </a:t>
            </a:r>
            <a:r>
              <a:rPr lang="en-US" sz="5400" i="1" dirty="0" err="1" smtClean="0">
                <a:latin typeface="VNI-Avo" pitchFamily="2" charset="0"/>
              </a:rPr>
              <a:t>möøng</a:t>
            </a:r>
            <a:r>
              <a:rPr lang="en-US" sz="5400" i="1" dirty="0" smtClean="0">
                <a:latin typeface="VNI-Avo" pitchFamily="2" charset="0"/>
              </a:rPr>
              <a:t> </a:t>
            </a:r>
            <a:r>
              <a:rPr lang="en-US" sz="5400" i="1" dirty="0" err="1" smtClean="0">
                <a:latin typeface="VNI-Avo" pitchFamily="2" charset="0"/>
              </a:rPr>
              <a:t>thaày</a:t>
            </a:r>
            <a:r>
              <a:rPr lang="en-US" sz="5400" i="1" dirty="0" smtClean="0">
                <a:latin typeface="VNI-Avo" pitchFamily="2" charset="0"/>
              </a:rPr>
              <a:t> </a:t>
            </a:r>
            <a:r>
              <a:rPr lang="en-US" sz="5400" i="1" dirty="0" err="1" smtClean="0">
                <a:latin typeface="VNI-Avo" pitchFamily="2" charset="0"/>
              </a:rPr>
              <a:t>coâ</a:t>
            </a:r>
            <a:r>
              <a:rPr lang="en-US" sz="5400" i="1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nhaân</a:t>
            </a:r>
            <a:r>
              <a:rPr lang="en-US" sz="5400" dirty="0" smtClean="0">
                <a:latin typeface="VNI-Avo" pitchFamily="2" charset="0"/>
              </a:rPr>
              <a:t> 20 </a:t>
            </a:r>
            <a:r>
              <a:rPr lang="en-US" sz="5400" dirty="0" err="1" smtClean="0">
                <a:latin typeface="VNI-Avo" pitchFamily="2" charset="0"/>
              </a:rPr>
              <a:t>thaùng</a:t>
            </a:r>
            <a:r>
              <a:rPr lang="en-US" sz="5400" dirty="0" smtClean="0">
                <a:latin typeface="VNI-Avo" pitchFamily="2" charset="0"/>
              </a:rPr>
              <a:t> 11 </a:t>
            </a:r>
            <a:r>
              <a:rPr lang="en-US" sz="5400" dirty="0" err="1" smtClean="0">
                <a:latin typeface="VNI-Avo" pitchFamily="2" charset="0"/>
              </a:rPr>
              <a:t>ñaõ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ñeán</a:t>
            </a:r>
            <a:r>
              <a:rPr lang="en-US" sz="5400" dirty="0" smtClean="0">
                <a:latin typeface="VNI-Avo" pitchFamily="2" charset="0"/>
              </a:rPr>
              <a:t>. </a:t>
            </a:r>
            <a:r>
              <a:rPr lang="en-US" sz="5400" dirty="0" err="1" smtClean="0">
                <a:latin typeface="VNI-Avo" pitchFamily="2" charset="0"/>
              </a:rPr>
              <a:t>Caùc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lôùp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ñeàu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leân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saân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khaáu</a:t>
            </a:r>
            <a:r>
              <a:rPr lang="en-US" sz="5400" dirty="0" smtClean="0">
                <a:latin typeface="VNI-Avo" pitchFamily="2" charset="0"/>
              </a:rPr>
              <a:t>, </a:t>
            </a:r>
            <a:r>
              <a:rPr lang="en-US" sz="5400" dirty="0" err="1" smtClean="0">
                <a:latin typeface="VNI-Avo" pitchFamily="2" charset="0"/>
              </a:rPr>
              <a:t>muùa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haùt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soâi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noåi</a:t>
            </a:r>
            <a:r>
              <a:rPr lang="en-US" sz="5400" dirty="0" smtClean="0">
                <a:latin typeface="VNI-Avo" pitchFamily="2" charset="0"/>
              </a:rPr>
              <a:t>. </a:t>
            </a:r>
            <a:r>
              <a:rPr lang="en-US" sz="5400" dirty="0" err="1" smtClean="0">
                <a:latin typeface="VNI-Avo" pitchFamily="2" charset="0"/>
              </a:rPr>
              <a:t>Lôùp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em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goùp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vui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vôùi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toáp</a:t>
            </a:r>
            <a:r>
              <a:rPr lang="en-US" sz="5400" dirty="0" smtClean="0">
                <a:latin typeface="VNI-Avo" pitchFamily="2" charset="0"/>
              </a:rPr>
              <a:t> ca </a:t>
            </a:r>
            <a:r>
              <a:rPr lang="en-US" sz="5400" dirty="0" err="1" smtClean="0">
                <a:latin typeface="VNI-Avo" pitchFamily="2" charset="0"/>
              </a:rPr>
              <a:t>baøi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Coâ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giaùo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em</a:t>
            </a:r>
            <a:r>
              <a:rPr lang="en-US" sz="5400" dirty="0" smtClean="0">
                <a:latin typeface="VNI-Avo" pitchFamily="2" charset="0"/>
              </a:rPr>
              <a:t>. </a:t>
            </a:r>
            <a:r>
              <a:rPr lang="en-US" sz="5400" dirty="0" err="1" smtClean="0">
                <a:latin typeface="VNI-Avo" pitchFamily="2" charset="0"/>
              </a:rPr>
              <a:t>Hoäi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thi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thaät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vui</a:t>
            </a:r>
            <a:r>
              <a:rPr lang="en-US" sz="5400" dirty="0" smtClean="0">
                <a:latin typeface="VNI-Avo" pitchFamily="2" charset="0"/>
              </a:rPr>
              <a:t>.</a:t>
            </a:r>
            <a:endParaRPr lang="en-US" sz="54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xmlns="" id="{6441BAA4-0EAA-4EAD-9ACA-8159F0BB6403}"/>
              </a:ext>
            </a:extLst>
          </p:cNvPr>
          <p:cNvSpPr txBox="1">
            <a:spLocks/>
          </p:cNvSpPr>
          <p:nvPr/>
        </p:nvSpPr>
        <p:spPr>
          <a:xfrm>
            <a:off x="602671" y="230188"/>
            <a:ext cx="96358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atin typeface="VNI-Avo" pitchFamily="2" charset="0"/>
              </a:rPr>
              <a:t>Keå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teân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veà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baøi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haùt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hoaëc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baøi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thô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veà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thaày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coâ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maø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em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ñaõ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ñoïc</a:t>
            </a:r>
            <a:r>
              <a:rPr lang="en-US" sz="5400" dirty="0" smtClean="0">
                <a:latin typeface="VNI-Avo" pitchFamily="2" charset="0"/>
              </a:rPr>
              <a:t>.</a:t>
            </a:r>
            <a:endParaRPr lang="en-US" sz="54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DC077-D9AA-4143-B4DB-5FDA883C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Củng</a:t>
            </a:r>
            <a:r>
              <a:rPr lang="vi-VN" dirty="0"/>
              <a:t> </a:t>
            </a:r>
            <a:r>
              <a:rPr lang="vi-VN" dirty="0" err="1"/>
              <a:t>cố</a:t>
            </a:r>
            <a:endParaRPr lang="en-US" dirty="0"/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xmlns="" id="{6D6E70EB-8BB4-4EAC-972D-29AFB4875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/>
          <a:stretch/>
        </p:blipFill>
        <p:spPr>
          <a:xfrm rot="5400000">
            <a:off x="2661242" y="-1599027"/>
            <a:ext cx="6862579" cy="10051473"/>
          </a:xfrm>
        </p:spPr>
      </p:pic>
    </p:spTree>
    <p:extLst>
      <p:ext uri="{BB962C8B-B14F-4D97-AF65-F5344CB8AC3E}">
        <p14:creationId xmlns:p14="http://schemas.microsoft.com/office/powerpoint/2010/main" val="33664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0"/>
          <a:stretch/>
        </p:blipFill>
        <p:spPr>
          <a:xfrm rot="5400000">
            <a:off x="2827925" y="-2871201"/>
            <a:ext cx="6492874" cy="1223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061A1F7-1157-4904-8E5C-FBD61677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6" y="157782"/>
            <a:ext cx="3158835" cy="1421928"/>
          </a:xfrm>
        </p:spPr>
        <p:txBody>
          <a:bodyPr wrap="square">
            <a:spAutoFit/>
          </a:bodyPr>
          <a:lstStyle/>
          <a:p>
            <a:r>
              <a:rPr lang="vi-VN" sz="9600" dirty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o</a:t>
            </a:r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p</a:t>
            </a:r>
            <a:endParaRPr lang="en-US" sz="9600" dirty="0">
              <a:solidFill>
                <a:srgbClr val="FF0000"/>
              </a:solidFill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CC59528-24DF-448A-A494-814F74973BD1}"/>
              </a:ext>
            </a:extLst>
          </p:cNvPr>
          <p:cNvSpPr/>
          <p:nvPr/>
        </p:nvSpPr>
        <p:spPr>
          <a:xfrm>
            <a:off x="8084770" y="10050"/>
            <a:ext cx="3650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</a:rPr>
              <a:t>ôp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xmlns="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4954074" y="116035"/>
            <a:ext cx="302614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oâp</a:t>
            </a:r>
            <a:endParaRPr lang="en-US" sz="9600" dirty="0">
              <a:solidFill>
                <a:srgbClr val="FF0000"/>
              </a:solidFill>
              <a:latin typeface="VNI-Avo" pitchFamily="2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7E2AD49-B5C8-48F0-B8C1-3C47C48F5068}"/>
              </a:ext>
            </a:extLst>
          </p:cNvPr>
          <p:cNvGrpSpPr/>
          <p:nvPr/>
        </p:nvGrpSpPr>
        <p:grpSpPr>
          <a:xfrm>
            <a:off x="3478111" y="3077837"/>
            <a:ext cx="3904398" cy="2867731"/>
            <a:chOff x="4669285" y="2957191"/>
            <a:chExt cx="2790110" cy="28677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4ED3B01-6DC8-48E8-9F79-1D9F517262A6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493EA1B-C337-44AD-ACA4-F4A715B83FB6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C067F4F-1130-49A3-957B-7E0EFBE1313A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DD53D5AD-BC44-4191-8E3C-8823ACC12F23}"/>
              </a:ext>
            </a:extLst>
          </p:cNvPr>
          <p:cNvSpPr txBox="1">
            <a:spLocks/>
          </p:cNvSpPr>
          <p:nvPr/>
        </p:nvSpPr>
        <p:spPr>
          <a:xfrm>
            <a:off x="5583033" y="2972424"/>
            <a:ext cx="2397185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vi-VN" sz="8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4894B18A-E941-4C3C-BA41-8D25BBFB893F}"/>
              </a:ext>
            </a:extLst>
          </p:cNvPr>
          <p:cNvSpPr txBox="1">
            <a:spLocks/>
          </p:cNvSpPr>
          <p:nvPr/>
        </p:nvSpPr>
        <p:spPr>
          <a:xfrm>
            <a:off x="4220181" y="3010226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latin typeface="VNI-Avo" pitchFamily="2" charset="0"/>
              </a:rPr>
              <a:t>h</a:t>
            </a:r>
            <a:endParaRPr lang="en-US" sz="8800" dirty="0">
              <a:latin typeface="VNI-Avo" pitchFamily="2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463018" y="4473901"/>
            <a:ext cx="302874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latin typeface="VNI-Avo" pitchFamily="2" charset="0"/>
              </a:rPr>
              <a:t>hoïp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xmlns="" id="{45B6FDA3-9B2F-4249-BA60-8C20A4498883}"/>
              </a:ext>
            </a:extLst>
          </p:cNvPr>
          <p:cNvSpPr txBox="1">
            <a:spLocks/>
          </p:cNvSpPr>
          <p:nvPr/>
        </p:nvSpPr>
        <p:spPr>
          <a:xfrm>
            <a:off x="5124292" y="4357516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5167445" y="4473900"/>
            <a:ext cx="302874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vi-VN" sz="8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7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073235" y="5268186"/>
            <a:ext cx="399011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h</a:t>
            </a:r>
            <a:r>
              <a:rPr lang="vi-VN" sz="5400" dirty="0" smtClean="0">
                <a:latin typeface="VNI-Avo" pitchFamily="2" charset="0"/>
              </a:rPr>
              <a:t>oïp toå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9175" y="5457136"/>
            <a:ext cx="11144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vi-VN" sz="5400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04" y="0"/>
            <a:ext cx="7051964" cy="52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391898" y="5519475"/>
            <a:ext cx="3449783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n</a:t>
            </a:r>
            <a:r>
              <a:rPr lang="vi-VN" sz="5400" dirty="0" smtClean="0">
                <a:latin typeface="VNI-Avo" pitchFamily="2" charset="0"/>
              </a:rPr>
              <a:t>oäp baøi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7074" y="5748082"/>
            <a:ext cx="11416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dirty="0" smtClean="0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5" y="0"/>
            <a:ext cx="7696200" cy="512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073236" y="5181401"/>
            <a:ext cx="4973782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l</a:t>
            </a:r>
            <a:r>
              <a:rPr lang="vi-VN" sz="5400" dirty="0" smtClean="0">
                <a:latin typeface="VNI-Avo" pitchFamily="2" charset="0"/>
              </a:rPr>
              <a:t>ôùp hoïc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0256" y="5501486"/>
            <a:ext cx="11144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dirty="0" smtClean="0">
                <a:solidFill>
                  <a:srgbClr val="FF0000"/>
                </a:solidFill>
                <a:latin typeface="VNI-Avo" pitchFamily="2" charset="0"/>
              </a:rPr>
              <a:t>ôp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83" y="0"/>
            <a:ext cx="8133434" cy="453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1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96982" y="4787637"/>
            <a:ext cx="399011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h</a:t>
            </a:r>
            <a:r>
              <a:rPr lang="vi-VN" sz="5400" dirty="0" smtClean="0">
                <a:latin typeface="VNI-Avo" pitchFamily="2" charset="0"/>
              </a:rPr>
              <a:t>oïp toå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571"/>
            <a:ext cx="3477491" cy="2608119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535316" y="4793002"/>
            <a:ext cx="3449783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n</a:t>
            </a:r>
            <a:r>
              <a:rPr lang="vi-VN" sz="5400" dirty="0" smtClean="0">
                <a:latin typeface="VNI-Avo" pitchFamily="2" charset="0"/>
              </a:rPr>
              <a:t>oäp baøi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91" y="797884"/>
            <a:ext cx="3961108" cy="263816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9060873" y="4787637"/>
            <a:ext cx="4973782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l</a:t>
            </a:r>
            <a:r>
              <a:rPr lang="vi-VN" sz="5400" dirty="0" smtClean="0">
                <a:latin typeface="VNI-Avo" pitchFamily="2" charset="0"/>
              </a:rPr>
              <a:t>ôùp hoïc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2"/>
          <a:stretch/>
        </p:blipFill>
        <p:spPr>
          <a:xfrm>
            <a:off x="7888117" y="831273"/>
            <a:ext cx="4151481" cy="260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4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228</Words>
  <Application>Microsoft Office PowerPoint</Application>
  <PresentationFormat>Widescreen</PresentationFormat>
  <Paragraphs>83</Paragraphs>
  <Slides>22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HP001 4 hàng</vt:lpstr>
      <vt:lpstr>Ideal Sans Medium</vt:lpstr>
      <vt:lpstr>Times New Roman</vt:lpstr>
      <vt:lpstr>VNI-Avo</vt:lpstr>
      <vt:lpstr>VNI-Hobo</vt:lpstr>
      <vt:lpstr>VNI-Vari</vt:lpstr>
      <vt:lpstr>Office Theme</vt:lpstr>
      <vt:lpstr>PowerPoint Presentation</vt:lpstr>
      <vt:lpstr>PowerPoint Presentation</vt:lpstr>
      <vt:lpstr>PowerPoint Presentation</vt:lpstr>
      <vt:lpstr>PowerPoint Presentation</vt:lpstr>
      <vt:lpstr>op</vt:lpstr>
      <vt:lpstr>PowerPoint Presentation</vt:lpstr>
      <vt:lpstr>PowerPoint Presentation</vt:lpstr>
      <vt:lpstr>PowerPoint Presentation</vt:lpstr>
      <vt:lpstr>PowerPoint Presentation</vt:lpstr>
      <vt:lpstr>op</vt:lpstr>
      <vt:lpstr>PowerPoint Presentation</vt:lpstr>
      <vt:lpstr>Nghæ giaûi lao</vt:lpstr>
      <vt:lpstr>PowerPoint Presentation</vt:lpstr>
      <vt:lpstr>PowerPoint Presentation</vt:lpstr>
      <vt:lpstr>PowerPoint Presentation</vt:lpstr>
      <vt:lpstr>cöûa chôùp</vt:lpstr>
      <vt:lpstr>PowerPoint Presentation</vt:lpstr>
      <vt:lpstr>choùp nuùi</vt:lpstr>
      <vt:lpstr>PowerPoint Presentation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Loan NGUYỄN</dc:creator>
  <cp:lastModifiedBy>THUTHAO</cp:lastModifiedBy>
  <cp:revision>77</cp:revision>
  <dcterms:created xsi:type="dcterms:W3CDTF">2020-08-19T08:24:52Z</dcterms:created>
  <dcterms:modified xsi:type="dcterms:W3CDTF">2020-09-10T15:35:53Z</dcterms:modified>
</cp:coreProperties>
</file>